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9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10/13/2016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10/13/2016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83603" y="4468031"/>
            <a:ext cx="5835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           </a:t>
            </a:r>
            <a:r>
              <a:rPr lang="en-US" sz="2400" b="1" dirty="0" smtClean="0">
                <a:solidFill>
                  <a:srgbClr val="38949E"/>
                </a:solidFill>
              </a:rPr>
              <a:t>Ruby Language </a:t>
            </a:r>
            <a:r>
              <a:rPr lang="en-US" sz="2400" dirty="0" smtClean="0"/>
              <a:t>/ </a:t>
            </a:r>
            <a:r>
              <a:rPr lang="en-US" sz="2400" dirty="0" smtClean="0"/>
              <a:t>Getting Started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/>
              <a:t>Ruby?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00361"/>
            <a:ext cx="10058400" cy="467536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/>
              <a:t>Ruby is a dynamic, reflective, object-oriented, general purpose programming language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Influenced by Perl, Smalltalk, Eiffel &amp; Lisp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Supports multiple paradigms – Functional, OOP &amp; Imperative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Uses a dynamic type system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23569" y="1940118"/>
            <a:ext cx="10404680" cy="452429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5688761" cy="45815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class Greeter</a:t>
            </a:r>
          </a:p>
          <a:p>
            <a:pPr marL="0" indent="0">
              <a:buNone/>
            </a:pPr>
            <a:r>
              <a:rPr lang="en-US" sz="2400" b="1" dirty="0"/>
              <a:t>  def initialize(name)</a:t>
            </a:r>
          </a:p>
          <a:p>
            <a:pPr marL="0" indent="0">
              <a:buNone/>
            </a:pPr>
            <a:r>
              <a:rPr lang="en-US" sz="2400" b="1" dirty="0"/>
              <a:t>    @name = name.capitalize</a:t>
            </a:r>
          </a:p>
          <a:p>
            <a:pPr marL="0" indent="0">
              <a:buNone/>
            </a:pPr>
            <a:r>
              <a:rPr lang="en-US" sz="2400" b="1" dirty="0"/>
              <a:t>  end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r>
              <a:rPr lang="en-US" sz="2400" b="1" dirty="0"/>
              <a:t>  def salute</a:t>
            </a:r>
          </a:p>
          <a:p>
            <a:pPr marL="0" indent="0">
              <a:buNone/>
            </a:pPr>
            <a:r>
              <a:rPr lang="en-US" sz="2400" b="1" dirty="0"/>
              <a:t>    puts "Hello #{@name}!"</a:t>
            </a:r>
          </a:p>
          <a:p>
            <a:pPr marL="0" indent="0">
              <a:buNone/>
            </a:pPr>
            <a:r>
              <a:rPr lang="en-US" sz="2400" b="1" dirty="0"/>
              <a:t>  end</a:t>
            </a:r>
          </a:p>
          <a:p>
            <a:pPr marL="0" indent="0">
              <a:buNone/>
            </a:pPr>
            <a:r>
              <a:rPr lang="en-US" sz="2400" b="1" dirty="0"/>
              <a:t>end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912333" y="2284818"/>
            <a:ext cx="39332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/>
              <a:t># Create a new object</a:t>
            </a:r>
          </a:p>
          <a:p>
            <a:pPr>
              <a:lnSpc>
                <a:spcPct val="150000"/>
              </a:lnSpc>
            </a:pPr>
            <a:r>
              <a:rPr lang="en-US" sz="2400" b="1" dirty="0"/>
              <a:t>g = Greeter.new("world")</a:t>
            </a:r>
          </a:p>
          <a:p>
            <a:pPr>
              <a:lnSpc>
                <a:spcPct val="150000"/>
              </a:lnSpc>
            </a:pPr>
            <a:endParaRPr lang="en-US" sz="2400" b="1" dirty="0"/>
          </a:p>
          <a:p>
            <a:pPr>
              <a:lnSpc>
                <a:spcPct val="150000"/>
              </a:lnSpc>
            </a:pPr>
            <a:r>
              <a:rPr lang="en-US" sz="2400" b="1" dirty="0"/>
              <a:t># Output "Hello World!"</a:t>
            </a:r>
          </a:p>
          <a:p>
            <a:pPr>
              <a:lnSpc>
                <a:spcPct val="150000"/>
              </a:lnSpc>
            </a:pPr>
            <a:r>
              <a:rPr lang="en-US" sz="2400" b="1" dirty="0"/>
              <a:t>g.salute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09830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Ruby Principles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Keep It Simple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Limited punctuation, English keywords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See </a:t>
            </a:r>
            <a:r>
              <a:rPr lang="en-US" sz="2800" b="1" dirty="0"/>
              <a:t>everything</a:t>
            </a:r>
            <a:r>
              <a:rPr lang="en-US" sz="2800" dirty="0"/>
              <a:t> as an </a:t>
            </a:r>
            <a:r>
              <a:rPr lang="en-US" sz="2800" b="1" dirty="0" smtClean="0"/>
              <a:t>object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/>
              <a:t> </a:t>
            </a:r>
            <a:r>
              <a:rPr lang="en-US" sz="2800" dirty="0" smtClean="0"/>
              <a:t>Be Flexible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Code Blocks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17921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Installing Ruby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Linux</a:t>
            </a:r>
            <a:r>
              <a:rPr lang="en-US" sz="2400" dirty="0" smtClean="0"/>
              <a:t> </a:t>
            </a:r>
            <a:r>
              <a:rPr lang="en-US" sz="2400" b="1" dirty="0" smtClean="0"/>
              <a:t>&amp; Mac </a:t>
            </a:r>
            <a:r>
              <a:rPr lang="en-US" sz="2400" dirty="0" smtClean="0"/>
              <a:t>– Package Managers, RVM (Ruby Version Manager), rbenv, Build from source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Windows</a:t>
            </a:r>
            <a:r>
              <a:rPr lang="en-US" sz="2400" dirty="0" smtClean="0"/>
              <a:t> – RubyInstaller, RailsInstaller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80995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RubyGems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RubyGems</a:t>
            </a:r>
            <a:r>
              <a:rPr lang="en-US" sz="2400" dirty="0" smtClean="0"/>
              <a:t> is a package manager for Ruby used to install </a:t>
            </a:r>
            <a:r>
              <a:rPr lang="en-US" sz="2400" b="1" dirty="0" smtClean="0"/>
              <a:t>“Gems”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Gems</a:t>
            </a:r>
            <a:r>
              <a:rPr lang="en-US" sz="2400" dirty="0" smtClean="0"/>
              <a:t> are self-contained packages or modules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Inside gems are </a:t>
            </a:r>
            <a:r>
              <a:rPr lang="en-US" sz="2400" b="1" dirty="0" smtClean="0"/>
              <a:t>code, documentation </a:t>
            </a:r>
            <a:r>
              <a:rPr lang="en-US" sz="2400" dirty="0" smtClean="0"/>
              <a:t>and a </a:t>
            </a:r>
            <a:r>
              <a:rPr lang="en-US" sz="2400" b="1" dirty="0" smtClean="0"/>
              <a:t>gemspec</a:t>
            </a:r>
            <a:r>
              <a:rPr lang="en-US" sz="2400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Bundler</a:t>
            </a:r>
            <a:r>
              <a:rPr lang="en-US" sz="2400" dirty="0" smtClean="0"/>
              <a:t> is a tool used to manage and track gems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Gem dependencies should be listed in the </a:t>
            </a:r>
            <a:r>
              <a:rPr lang="en-US" sz="2400" b="1" dirty="0" smtClean="0"/>
              <a:t>Gemfile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RubyGems and Bundler</a:t>
            </a:r>
            <a:r>
              <a:rPr lang="en-US" sz="2400" b="1" dirty="0" smtClean="0"/>
              <a:t> </a:t>
            </a:r>
            <a:r>
              <a:rPr lang="en-US" sz="2400" dirty="0" smtClean="0"/>
              <a:t>are included in </a:t>
            </a:r>
            <a:r>
              <a:rPr lang="en-US" sz="2400" b="1" dirty="0" smtClean="0"/>
              <a:t>RailsInstaller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61178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7738</TotalTime>
  <Words>198</Words>
  <Application>Microsoft Office PowerPoint</Application>
  <PresentationFormat>Widescreen</PresentationFormat>
  <Paragraphs>38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Arial Black</vt:lpstr>
      <vt:lpstr>Wingdings</vt:lpstr>
      <vt:lpstr>Wood Type</vt:lpstr>
      <vt:lpstr>Full Stack Web Development</vt:lpstr>
      <vt:lpstr>What Is Ruby?</vt:lpstr>
      <vt:lpstr>Example</vt:lpstr>
      <vt:lpstr>Ruby Principles</vt:lpstr>
      <vt:lpstr>Installing Ruby</vt:lpstr>
      <vt:lpstr>RubyGems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64</cp:revision>
  <dcterms:created xsi:type="dcterms:W3CDTF">2016-08-08T14:29:34Z</dcterms:created>
  <dcterms:modified xsi:type="dcterms:W3CDTF">2016-10-13T21:03:37Z</dcterms:modified>
</cp:coreProperties>
</file>